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72" r:id="rId4"/>
    <p:sldId id="263" r:id="rId5"/>
    <p:sldId id="269" r:id="rId6"/>
    <p:sldId id="273" r:id="rId7"/>
    <p:sldId id="274" r:id="rId8"/>
    <p:sldId id="275" r:id="rId9"/>
    <p:sldId id="278" r:id="rId10"/>
    <p:sldId id="279" r:id="rId11"/>
    <p:sldId id="280" r:id="rId12"/>
    <p:sldId id="281" r:id="rId13"/>
    <p:sldId id="282" r:id="rId14"/>
    <p:sldId id="266" r:id="rId15"/>
    <p:sldId id="267" r:id="rId16"/>
    <p:sldId id="265" r:id="rId17"/>
    <p:sldId id="268" r:id="rId18"/>
    <p:sldId id="264" r:id="rId1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61265" autoAdjust="0"/>
  </p:normalViewPr>
  <p:slideViewPr>
    <p:cSldViewPr>
      <p:cViewPr>
        <p:scale>
          <a:sx n="50" d="100"/>
          <a:sy n="50" d="100"/>
        </p:scale>
        <p:origin x="1600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20-Jan-25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20-Jan-25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20-Jan-25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20-Jan-25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20-Jan-25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20-Jan-25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20-Jan-25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20-Jan-25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20-Jan-25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6438" y="6121718"/>
            <a:ext cx="1183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March 2024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4038C3-60A9-3645-8CB0-3ED6574F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33600"/>
            <a:ext cx="8229600" cy="3623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841" b="-795"/>
          <a:stretch/>
        </p:blipFill>
        <p:spPr>
          <a:xfrm>
            <a:off x="143759" y="237716"/>
            <a:ext cx="8390641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59" r="14982"/>
          <a:stretch/>
        </p:blipFill>
        <p:spPr>
          <a:xfrm>
            <a:off x="605279" y="3418176"/>
            <a:ext cx="7628641" cy="3403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351" y="76380"/>
            <a:ext cx="9067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South East Asia–Middle East–Western Europe </a:t>
            </a:r>
            <a:r>
              <a:rPr lang="en-US" sz="3200" b="1" dirty="0" smtClean="0"/>
              <a:t>4/5 </a:t>
            </a:r>
            <a:r>
              <a:rPr lang="en-US" sz="3200" b="1" dirty="0"/>
              <a:t>(SEA-ME-WE </a:t>
            </a:r>
            <a:r>
              <a:rPr lang="en-US" sz="3200" b="1" dirty="0" smtClean="0"/>
              <a:t>4/5</a:t>
            </a:r>
            <a:r>
              <a:rPr lang="en-US" sz="32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321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846"/>
          <a:stretch/>
        </p:blipFill>
        <p:spPr>
          <a:xfrm>
            <a:off x="152400" y="1143000"/>
            <a:ext cx="2549637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614" y="4270668"/>
            <a:ext cx="1329206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Local ISP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Up-Down Arrow 5"/>
          <p:cNvSpPr/>
          <p:nvPr/>
        </p:nvSpPr>
        <p:spPr>
          <a:xfrm>
            <a:off x="1236717" y="3124200"/>
            <a:ext cx="381000" cy="1143000"/>
          </a:xfrm>
          <a:prstGeom prst="up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48679" y="4243397"/>
            <a:ext cx="189616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National ISP (124)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 rot="5400000">
            <a:off x="2695078" y="3742825"/>
            <a:ext cx="350342" cy="1389466"/>
          </a:xfrm>
          <a:prstGeom prst="up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36457" y="3397250"/>
            <a:ext cx="4572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b="1" dirty="0" smtClean="0"/>
              <a:t>International </a:t>
            </a:r>
            <a:r>
              <a:rPr lang="en-US" b="1" dirty="0"/>
              <a:t>Internet Gateways (IIGs</a:t>
            </a:r>
            <a:r>
              <a:rPr lang="en-US" b="1" dirty="0" smtClean="0"/>
              <a:t>) (34)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136457" y="4876800"/>
            <a:ext cx="45720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/>
            <a:r>
              <a:rPr lang="en-US" b="1" dirty="0"/>
              <a:t>National Internet Exchanges (NIXs</a:t>
            </a:r>
            <a:r>
              <a:rPr lang="en-US" b="1" dirty="0" smtClean="0"/>
              <a:t>) </a:t>
            </a:r>
            <a:r>
              <a:rPr lang="en-US" b="1" dirty="0" smtClean="0"/>
              <a:t>(11)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774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of 18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2" y="480601"/>
            <a:ext cx="709711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4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 of 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7350"/>
            <a:ext cx="5120640" cy="6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5DD5-EE73-A348-A222-8E2E2001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Fundamental Idea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9C4CC-3263-974C-887F-4A99BB7A5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722" y="2362200"/>
            <a:ext cx="1638300" cy="1231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60B28-DBB4-D842-AEF7-8644F565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D065888-8724-574B-AE6C-1FE5A528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7" y="2362200"/>
            <a:ext cx="1638300" cy="123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0E3EA-7766-9242-B271-1FCC2C8313E0}"/>
              </a:ext>
            </a:extLst>
          </p:cNvPr>
          <p:cNvSpPr txBox="1"/>
          <p:nvPr/>
        </p:nvSpPr>
        <p:spPr>
          <a:xfrm>
            <a:off x="304800" y="3614356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Card (LAN Card)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32E2-38E8-564B-9356-607D07FD5BE6}"/>
              </a:ext>
            </a:extLst>
          </p:cNvPr>
          <p:cNvSpPr txBox="1"/>
          <p:nvPr/>
        </p:nvSpPr>
        <p:spPr>
          <a:xfrm>
            <a:off x="6528322" y="3594100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Card (LAN Card)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CCBB8-3451-0644-AA84-D4EF8FD0A4F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844278" y="3778766"/>
            <a:ext cx="3684044" cy="2025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43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E0AA-7B23-DD49-A7FD-05104FD7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Fundamental Idea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8B18-FC32-9645-9F7A-44DD0B87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B2073-5CBB-3541-91C4-08B2F867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9144"/>
            <a:ext cx="1638300" cy="12319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E3EC1BE-1A5D-D34A-AA1C-AED34857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15" y="5124450"/>
            <a:ext cx="1638300" cy="12319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8C6DBC5-DB77-504D-915A-4EB0F7A6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039144"/>
            <a:ext cx="1638300" cy="1231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68869-D71E-DE40-9429-3FA81F382C8C}"/>
              </a:ext>
            </a:extLst>
          </p:cNvPr>
          <p:cNvSpPr/>
          <p:nvPr/>
        </p:nvSpPr>
        <p:spPr>
          <a:xfrm>
            <a:off x="3830015" y="3271044"/>
            <a:ext cx="1600200" cy="538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HUB/ SWITCH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1BA97A-2AA3-344A-A793-1AD8A45E1F69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2324100" y="2655094"/>
            <a:ext cx="2306015" cy="6159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90ABC-949B-9E40-ADF2-2A1E93C31F3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630115" y="3810000"/>
            <a:ext cx="19050" cy="13144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9576A4-818C-0046-9703-1083A8C80ACB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flipV="1">
            <a:off x="4630115" y="2655094"/>
            <a:ext cx="2304085" cy="6159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676272-D342-FC47-9E0B-88092C209225}"/>
              </a:ext>
            </a:extLst>
          </p:cNvPr>
          <p:cNvSpPr txBox="1"/>
          <p:nvPr/>
        </p:nvSpPr>
        <p:spPr>
          <a:xfrm>
            <a:off x="6477000" y="4800600"/>
            <a:ext cx="10206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cap="small" dirty="0">
                <a:solidFill>
                  <a:srgbClr val="FF0000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98805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5811-33F0-C54E-88DD-BAC53116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79F0A-EEB6-6C4C-B958-AA463ECB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B7380-AED7-EF4E-B1B4-2691327F1D47}"/>
              </a:ext>
            </a:extLst>
          </p:cNvPr>
          <p:cNvSpPr/>
          <p:nvPr/>
        </p:nvSpPr>
        <p:spPr>
          <a:xfrm>
            <a:off x="3962400" y="1981200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ll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eople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eem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eed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ata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rocessing</a:t>
            </a:r>
            <a:endParaRPr lang="en-US" sz="2400" b="1" cap="smal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98F97-C985-794D-9BF5-486CA8A1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2938664" cy="472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F7D22E-9293-3C47-B2C5-8DEA369C45BE}"/>
              </a:ext>
            </a:extLst>
          </p:cNvPr>
          <p:cNvSpPr/>
          <p:nvPr/>
        </p:nvSpPr>
        <p:spPr>
          <a:xfrm>
            <a:off x="4280624" y="4030275"/>
            <a:ext cx="358303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Open Systems Interconnection</a:t>
            </a:r>
            <a:endParaRPr lang="en-US" b="1" cap="smal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7E23E-6465-F64D-BBD8-BF97BE582660}"/>
              </a:ext>
            </a:extLst>
          </p:cNvPr>
          <p:cNvSpPr/>
          <p:nvPr/>
        </p:nvSpPr>
        <p:spPr>
          <a:xfrm>
            <a:off x="1143000" y="5987018"/>
            <a:ext cx="731537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cap="small" dirty="0">
                <a:solidFill>
                  <a:srgbClr val="000000"/>
                </a:solidFill>
                <a:latin typeface="Linux Libertine"/>
              </a:rPr>
              <a:t>International Organization for Standardization(ISO)</a:t>
            </a:r>
          </a:p>
        </p:txBody>
      </p:sp>
    </p:spTree>
    <p:extLst>
      <p:ext uri="{BB962C8B-B14F-4D97-AF65-F5344CB8AC3E}">
        <p14:creationId xmlns:p14="http://schemas.microsoft.com/office/powerpoint/2010/main" val="21529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E4589-E7D0-1348-B43F-3B989E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5AEDC6-96CA-EB41-84EE-3D1C4E23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0000"/>
            <a:ext cx="7886700" cy="431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9B48D-D730-2847-81CF-532822D15F97}"/>
              </a:ext>
            </a:extLst>
          </p:cNvPr>
          <p:cNvSpPr txBox="1"/>
          <p:nvPr/>
        </p:nvSpPr>
        <p:spPr>
          <a:xfrm>
            <a:off x="4587433" y="3581400"/>
            <a:ext cx="30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dirty="0"/>
              <a:t>UTP –Unshielded Twisted Pair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F34E4-E0AC-EC4F-8F33-CBA51BF43EAC}"/>
              </a:ext>
            </a:extLst>
          </p:cNvPr>
          <p:cNvSpPr txBox="1"/>
          <p:nvPr/>
        </p:nvSpPr>
        <p:spPr>
          <a:xfrm>
            <a:off x="3886200" y="2056368"/>
            <a:ext cx="17149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cap="small" dirty="0"/>
              <a:t>RJ-45 Connector</a:t>
            </a:r>
          </a:p>
        </p:txBody>
      </p:sp>
    </p:spTree>
    <p:extLst>
      <p:ext uri="{BB962C8B-B14F-4D97-AF65-F5344CB8AC3E}">
        <p14:creationId xmlns:p14="http://schemas.microsoft.com/office/powerpoint/2010/main" val="313392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04C6-B7DF-374D-885F-B3963B1B8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BEFCC-7EC6-1344-BDAA-B4A4F3CE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73149-8DF2-BE45-8964-C3C357F9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34800"/>
            <a:ext cx="4834285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0C666-2E17-5D44-9051-F0D2F19F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978000"/>
            <a:ext cx="48342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BDB4-4B29-0C40-A1A5-850809FB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Text 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72720-FFD1-764D-AD8B-5E52320B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34ABD-831E-E445-9499-EEFB82F4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52600"/>
            <a:ext cx="1841366" cy="2430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A551C3-0197-904A-89AB-CFB1F1A9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52600"/>
            <a:ext cx="1926743" cy="2454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EE78F-F2A2-FB4C-90B7-0320AFA0D8FE}"/>
              </a:ext>
            </a:extLst>
          </p:cNvPr>
          <p:cNvSpPr txBox="1"/>
          <p:nvPr/>
        </p:nvSpPr>
        <p:spPr>
          <a:xfrm>
            <a:off x="3619542" y="2305301"/>
            <a:ext cx="17253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Lesson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Text book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cap="small" dirty="0"/>
              <a:t>Lab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cap="small" dirty="0"/>
          </a:p>
        </p:txBody>
      </p:sp>
      <p:sp>
        <p:nvSpPr>
          <p:cNvPr id="9" name="Rectangle 8"/>
          <p:cNvSpPr/>
          <p:nvPr/>
        </p:nvSpPr>
        <p:spPr>
          <a:xfrm>
            <a:off x="76200" y="5070866"/>
            <a:ext cx="89916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https://tinyurl.com/asifzaman3180-lec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3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3000"/>
            <a:ext cx="7361340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E22B-201D-9946-BA08-4D65B4FD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66F8B6-209B-184F-841B-52A54DEA1173}"/>
              </a:ext>
            </a:extLst>
          </p:cNvPr>
          <p:cNvSpPr/>
          <p:nvPr/>
        </p:nvSpPr>
        <p:spPr>
          <a:xfrm>
            <a:off x="1295400" y="3210031"/>
            <a:ext cx="36576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2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794232"/>
            <a:ext cx="8787545" cy="4301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339367"/>
            <a:ext cx="9369147" cy="87983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8D66AE-56DA-8049-9AF0-2A0D992BA20B}"/>
              </a:ext>
            </a:extLst>
          </p:cNvPr>
          <p:cNvSpPr/>
          <p:nvPr/>
        </p:nvSpPr>
        <p:spPr>
          <a:xfrm>
            <a:off x="0" y="2133601"/>
            <a:ext cx="9016144" cy="19812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26213D-0404-8049-B198-F001BA424BBE}"/>
              </a:ext>
            </a:extLst>
          </p:cNvPr>
          <p:cNvSpPr/>
          <p:nvPr/>
        </p:nvSpPr>
        <p:spPr>
          <a:xfrm>
            <a:off x="0" y="4114801"/>
            <a:ext cx="9144000" cy="2209799"/>
          </a:xfrm>
          <a:prstGeom prst="roundRect">
            <a:avLst/>
          </a:prstGeom>
          <a:solidFill>
            <a:srgbClr val="FF0000">
              <a:alpha val="10000"/>
            </a:srgb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82840-DD58-C84A-80CC-20EA9047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15215-E38A-3E4E-B3DB-CBF46E8FA6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26" b="1"/>
          <a:stretch/>
        </p:blipFill>
        <p:spPr>
          <a:xfrm>
            <a:off x="32335" y="4329568"/>
            <a:ext cx="9144000" cy="1966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1" t="10124" r="1201" b="8464"/>
          <a:stretch/>
        </p:blipFill>
        <p:spPr>
          <a:xfrm>
            <a:off x="15912" y="76200"/>
            <a:ext cx="9176846" cy="7162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5" y="3764410"/>
            <a:ext cx="9156004" cy="713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26865" b="24429"/>
          <a:stretch/>
        </p:blipFill>
        <p:spPr>
          <a:xfrm>
            <a:off x="152400" y="894155"/>
            <a:ext cx="8807903" cy="24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6191E-200E-0E4F-97EB-713CF1BE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600"/>
            <a:ext cx="8000999" cy="70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6385-BBFA-6E47-BE70-0195A82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305920"/>
            <a:ext cx="7639088" cy="59424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1511F-3AD4-8C42-98F9-27207B11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Communication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9C4CC-3263-974C-887F-4A99BB7A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722" y="2362200"/>
            <a:ext cx="1638300" cy="12319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D065888-8724-574B-AE6C-1FE5A528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7" y="2362200"/>
            <a:ext cx="1638300" cy="1231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CCBB8-3451-0644-AA84-D4EF8FD0A4F4}"/>
              </a:ext>
            </a:extLst>
          </p:cNvPr>
          <p:cNvCxnSpPr>
            <a:cxnSpLocks/>
          </p:cNvCxnSpPr>
          <p:nvPr/>
        </p:nvCxnSpPr>
        <p:spPr>
          <a:xfrm>
            <a:off x="2209800" y="2978150"/>
            <a:ext cx="45720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3773" y="3620569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Device 1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85159" y="3620569"/>
            <a:ext cx="9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Device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05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00200"/>
            <a:ext cx="8229600" cy="30518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 smtClean="0"/>
              <a:t> </a:t>
            </a:r>
            <a:r>
              <a:rPr lang="en-US" dirty="0" smtClean="0"/>
              <a:t>of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0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24097</TotalTime>
  <Words>158</Words>
  <Application>Microsoft Office PowerPoint</Application>
  <PresentationFormat>On-screen Show (4:3)</PresentationFormat>
  <Paragraphs>51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</vt:lpstr>
      <vt:lpstr>Calibri</vt:lpstr>
      <vt:lpstr>Linux Libertine</vt:lpstr>
      <vt:lpstr>Times New Roman</vt:lpstr>
      <vt:lpstr>Office Theme</vt:lpstr>
      <vt:lpstr>PowerPoint Presentation</vt:lpstr>
      <vt:lpstr>Text 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Communication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Idea</vt:lpstr>
      <vt:lpstr>Fundamental Idea</vt:lpstr>
      <vt:lpstr>Introduction</vt:lpstr>
      <vt:lpstr>PowerPoint Presentation</vt:lpstr>
      <vt:lpstr>Lab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808</cp:revision>
  <cp:lastPrinted>2017-11-05T03:12:43Z</cp:lastPrinted>
  <dcterms:created xsi:type="dcterms:W3CDTF">2006-08-16T00:00:00Z</dcterms:created>
  <dcterms:modified xsi:type="dcterms:W3CDTF">2025-01-20T01:33:03Z</dcterms:modified>
</cp:coreProperties>
</file>